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5" r:id="rId5"/>
    <p:sldId id="27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3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Неугасимый огонь памяти.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s://im0-tub-ru.yandex.net/i?id=0a37f9ae4b48c5c9c5c233d760d32507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7219528" cy="525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"/>
            <a:ext cx="9144000" cy="685799"/>
          </a:xfrm>
        </p:spPr>
        <p:txBody>
          <a:bodyPr>
            <a:noAutofit/>
          </a:bodyPr>
          <a:lstStyle/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6) Проценко Анатолий Филиппович.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C:\Users\777\Desktop\Проц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4038600" cy="5791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777\Desktop\БП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85801"/>
            <a:ext cx="4800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"/>
            <a:ext cx="9144000" cy="685799"/>
          </a:xfrm>
        </p:spPr>
        <p:txBody>
          <a:bodyPr>
            <a:noAutofit/>
          </a:bodyPr>
          <a:lstStyle/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7) </a:t>
            </a:r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Фисенко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Иван Ефимович.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C:\Users\777\Desktop\ФИСЕНКО\фото Фисенк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3886200" cy="5867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777\Desktop\ФИСЕНКО\вб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5"/>
          <a:stretch/>
        </p:blipFill>
        <p:spPr bwMode="auto">
          <a:xfrm>
            <a:off x="4419601" y="609600"/>
            <a:ext cx="4495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C:\Users\777\Desktop\ФИСЕНКО\уд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777\Desktop\ФИСЕНКО\уд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777\Desktop\ФИСЕНКО\уд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6934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Мы, нынешнее поколение, должны помнить, какой ценой нам далась победа!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Фото\DSC_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071678"/>
            <a:ext cx="6915150" cy="4610100"/>
          </a:xfrm>
          <a:prstGeom prst="rect">
            <a:avLst/>
          </a:prstGeom>
          <a:noFill/>
        </p:spPr>
      </p:pic>
      <p:pic>
        <p:nvPicPr>
          <p:cNvPr id="2051" name="Picture 3" descr="F:\Фото\DSC_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7072361" cy="4714908"/>
          </a:xfrm>
          <a:prstGeom prst="rect">
            <a:avLst/>
          </a:prstGeom>
          <a:noFill/>
        </p:spPr>
      </p:pic>
      <p:pic>
        <p:nvPicPr>
          <p:cNvPr id="2052" name="Picture 4" descr="F:\Фото\DSC00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7600" y="1643050"/>
            <a:ext cx="8026400" cy="4514850"/>
          </a:xfrm>
          <a:prstGeom prst="rect">
            <a:avLst/>
          </a:prstGeom>
          <a:noFill/>
        </p:spPr>
      </p:pic>
      <p:pic>
        <p:nvPicPr>
          <p:cNvPr id="2053" name="Picture 5" descr="F:\Фото\IMG_9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643050"/>
            <a:ext cx="6929453" cy="521494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6" presetID="13" presetClass="entr" presetSubtype="32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im0-tub-ru.yandex.net/i?id=1a13e2360f5496b0b611c80c1762398e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" y="1885950"/>
            <a:ext cx="7528560" cy="470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«Никто не забыт, Ничто не забыто».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295400"/>
            <a:ext cx="4040188" cy="639762"/>
          </a:xfrm>
        </p:spPr>
        <p:txBody>
          <a:bodyPr>
            <a:noAutofit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b="0" dirty="0" err="1" smtClean="0">
                <a:latin typeface="Times New Roman" pitchFamily="18" charset="0"/>
                <a:cs typeface="Times New Roman" pitchFamily="18" charset="0"/>
              </a:rPr>
              <a:t>Синегибский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Андрей Пантелеевич.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Школа\СИНЕГИБСКИЙ\С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066800"/>
            <a:ext cx="3733800" cy="55741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C:\Users\777\Desktop\СИНЕГИБСКИЙ\с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5000"/>
            <a:ext cx="4343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C:\Users\777\Desktop\СИНЕГИБСКИЙ\с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5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777\Desktop\СИНЕГИБСКИЙ\с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500306"/>
            <a:ext cx="6357950" cy="435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777\Desktop\СИНЕГИБСКИЙ\с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8429652" cy="550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Админ\Desktop\Школа\СИНЕГИБСКИЙ\с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602163" cy="6858000"/>
          </a:xfrm>
          <a:prstGeom prst="rect">
            <a:avLst/>
          </a:prstGeom>
          <a:noFill/>
        </p:spPr>
      </p:pic>
      <p:pic>
        <p:nvPicPr>
          <p:cNvPr id="2053" name="Picture 5" descr="C:\Users\Админ\Desktop\Школа\СИНЕГИБСКИЙ\с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"/>
            <a:ext cx="44958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C:\Users\777\Desktop\СИНЕГИБСКИЙ\с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15784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2) Серяков  Георгий  Павлович. </a:t>
            </a:r>
            <a:endParaRPr lang="ru-RU" sz="3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E:\Серяков Георгий Павлович 1914 - 1943гг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114800" cy="58143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C:\Users\777\Desktop\гроз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5899" y="-800099"/>
            <a:ext cx="61722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Бритиков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Иван  </a:t>
            </a:r>
            <a:r>
              <a:rPr lang="ru-RU" sz="2800" b="0" dirty="0" err="1" smtClean="0">
                <a:latin typeface="Times New Roman" pitchFamily="18" charset="0"/>
                <a:cs typeface="Times New Roman" pitchFamily="18" charset="0"/>
              </a:rPr>
              <a:t>Фролович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E:\CCI13012014_00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4286"/>
          <a:stretch/>
        </p:blipFill>
        <p:spPr bwMode="auto">
          <a:xfrm>
            <a:off x="762000" y="1066801"/>
            <a:ext cx="7772400" cy="5334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"/>
            <a:ext cx="9144000" cy="990600"/>
          </a:xfrm>
        </p:spPr>
        <p:txBody>
          <a:bodyPr>
            <a:noAutofit/>
          </a:bodyPr>
          <a:lstStyle/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4)  Осторожный Афанасий Иванович.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C:\Users\777\Desktop\о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4114800" cy="5410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777\Desktop\о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49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C:\Users\777\Desktop\о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777\Desktop\о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63</Words>
  <Application>Microsoft Office PowerPoint</Application>
  <PresentationFormat>Экран (4:3)</PresentationFormat>
  <Paragraphs>10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Неугасимый огонь памяти.</vt:lpstr>
      <vt:lpstr>«Никто не забыт, Ничто не забыто».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Мы, нынешнее поколение, должны помнить, какой ценой нам далась победа!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Неугасимый огонь памяти.</dc:title>
  <dc:creator>Админ</dc:creator>
  <cp:lastModifiedBy>User</cp:lastModifiedBy>
  <cp:revision>17</cp:revision>
  <dcterms:created xsi:type="dcterms:W3CDTF">2017-11-04T10:21:50Z</dcterms:created>
  <dcterms:modified xsi:type="dcterms:W3CDTF">2020-05-04T14:13:43Z</dcterms:modified>
</cp:coreProperties>
</file>