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Всероссийский конкурс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 «Лучшая школьная столовая»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2060848"/>
            <a:ext cx="4427984" cy="332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7633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МБОУ Ленинская СОШ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Веселовский район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732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Питание детей- это один из факторов, определяющих здоровье учащихся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24" y="2132856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Меню школьного горячего завтрака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1.Суп картофельный с птицей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2. Голубцы ленивые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3. Гречка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4. Отварная свекла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5. Компот из сухофруктов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6. Хлеб ржаной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7. Хлеб пшеничный</a:t>
            </a:r>
            <a:endParaRPr lang="ru-RU" sz="32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2" y="2596627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399" y="548679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Приготовление супа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9" y="1556792"/>
            <a:ext cx="2438012" cy="4322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37" y="1594142"/>
            <a:ext cx="3186011" cy="4248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585" y="5879509"/>
            <a:ext cx="432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Нарезаем овощи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8109" y="5879509"/>
            <a:ext cx="394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Варим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470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Приготовление ленивых голубцов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005964" cy="3556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42797"/>
            <a:ext cx="2061220" cy="3654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30342"/>
            <a:ext cx="257175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93883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Приготавливаем наш фарш для голубцов</a:t>
            </a:r>
            <a:endParaRPr lang="ru-RU" sz="36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085184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Жарим с двух сторон</a:t>
            </a:r>
            <a:endParaRPr lang="ru-RU" sz="36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153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И вот…..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Наш завтрак готов!</a:t>
            </a:r>
            <a:endParaRPr lang="ru-RU" sz="40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64" y="1895458"/>
            <a:ext cx="3482119" cy="46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Дети рады!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507854" cy="4677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4173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Наш повар желает всем приятного аппетита и напоминает, что завтрак для школьника очень важен.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AngsanaUPC" panose="02020603050405020304" pitchFamily="18" charset="-34"/>
              </a:rPr>
              <a:t>БУДЬТЕ ЗДОРОВЫ!</a:t>
            </a:r>
            <a:endParaRPr lang="ru-RU" sz="3200" b="1" dirty="0">
              <a:solidFill>
                <a:srgbClr val="0070C0"/>
              </a:solidFill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09" y="2138944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59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5</cp:revision>
  <dcterms:created xsi:type="dcterms:W3CDTF">2023-09-15T13:54:52Z</dcterms:created>
  <dcterms:modified xsi:type="dcterms:W3CDTF">2023-09-15T14:45:14Z</dcterms:modified>
</cp:coreProperties>
</file>