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82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55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2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37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04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34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59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6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1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6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59FE-0ED5-4ADA-8F19-BAFBFCD8324A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8E7F-4BA1-45C0-94E7-8986E80AA4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8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 0"/>
          <p:cNvPicPr/>
          <p:nvPr/>
        </p:nvPicPr>
        <p:blipFill rotWithShape="1">
          <a:blip r:embed="rId2"/>
          <a:srcRect l="4758" t="8817" b="19239"/>
          <a:stretch/>
        </p:blipFill>
        <p:spPr bwMode="auto">
          <a:xfrm>
            <a:off x="539552" y="692696"/>
            <a:ext cx="8092682" cy="5616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777\Desktop\Плохов Аркадий Дмитриевич\Плохов Аркадий Дмитриевич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16835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2" descr="http://podvignaroda.ru/img/awards/new/Orden_Slavy_3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186633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4" descr="http://podvignaroda.ru/img/awards/new/Orden_Otechestvennoj_vojny_2s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02415"/>
            <a:ext cx="2103483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4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42493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</a:t>
            </a:r>
            <a:r>
              <a:rPr lang="ru-RU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Плохов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Аркадий Дмитриевич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одился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21 августа 1918 года в г. Благовещенске Башкирской АССР. В 1934 году окончил 7 классов. После 7-х классов ему пришлось работать. С 1932 года по 1935 пионервожатым в школе, где раньше учился. В 1935 году поступил в педагогическое училище. В 1940 году был назначен директором детского дома. В 1941 году добровольно ушел на фронт. Воевал на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Волховском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позже на Ленинградском фронте, в 1944 году был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демобилизован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, в связи с тяжелым ранением в правую ногу.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Награждён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Славы III степени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06.11.1947 и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Орденом 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Отечественной войны II степени  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- 1985г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         В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1945 году заочно закончил педагогическое училище и был назначен директором начальной, позднее семилетней школы и восьмилетней школы района. Директором проработал более 20 лет. В 1954 году Аркадий очно окончил учительский институт, а в 1964 окончил Челябинский педагогический институт. С 1964 года по 1971 год работал заместителем директора по учебной части средней школы. В 1971 году по семейным обстоятельствам Аркадий Дмитриевич переехал в Ростовскую область и был назначен преподавателем истории в Павловскую среднюю школу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Красносулинского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района. В 1972 переехал в Багаевский район (ныне Веселовский) и был назначен учителем истории и географии Ленинской средней школы. Работал до марта 1984 года.  </a:t>
            </a:r>
          </a:p>
        </p:txBody>
      </p:sp>
    </p:spTree>
    <p:extLst>
      <p:ext uri="{BB962C8B-B14F-4D97-AF65-F5344CB8AC3E}">
        <p14:creationId xmlns:p14="http://schemas.microsoft.com/office/powerpoint/2010/main" val="19143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 descr="C:\Users\777\Desktop\Жильцов Александр Федорович\Жильцов Александр Федор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45"/>
            <a:ext cx="4740622" cy="474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479715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Calibri"/>
                <a:cs typeface="Times New Roman"/>
              </a:rPr>
              <a:t>           1915г.-1973г</a:t>
            </a:r>
            <a:r>
              <a:rPr lang="ru-RU" dirty="0">
                <a:ea typeface="Calibri"/>
                <a:cs typeface="Times New Roman"/>
              </a:rPr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39952" y="476672"/>
            <a:ext cx="46805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Ленинской средней школе преподавал русский язык, был директором </a:t>
            </a:r>
            <a:r>
              <a:rPr lang="ru-RU" dirty="0" smtClean="0"/>
              <a:t>школы с 1967г по 1972г</a:t>
            </a:r>
            <a:endParaRPr lang="ru-RU" dirty="0"/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endParaRPr lang="ru-RU" dirty="0">
              <a:solidFill>
                <a:srgbClr val="333333"/>
              </a:solidFill>
              <a:latin typeface="Roboto"/>
            </a:endParaRPr>
          </a:p>
          <a:p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Звание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: красноармеец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333333"/>
                </a:solidFill>
                <a:latin typeface="Roboto"/>
              </a:rPr>
              <a:t>в РККА с 10.02.1940 года </a:t>
            </a:r>
            <a:endParaRPr lang="ru-RU" dirty="0" smtClean="0">
              <a:solidFill>
                <a:srgbClr val="333333"/>
              </a:solidFill>
              <a:latin typeface="Roboto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Roboto"/>
              </a:rPr>
              <a:t>Место 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призыва: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Парголовский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РВК, Ленинградская обл., </a:t>
            </a:r>
            <a:r>
              <a:rPr lang="ru-RU" dirty="0" err="1">
                <a:solidFill>
                  <a:srgbClr val="333333"/>
                </a:solidFill>
                <a:latin typeface="Roboto"/>
              </a:rPr>
              <a:t>Парголовский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Roboto"/>
              </a:rPr>
              <a:t>р-н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55822" y="3723800"/>
            <a:ext cx="44486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 smtClean="0">
              <a:solidFill>
                <a:srgbClr val="000000"/>
              </a:solidFill>
              <a:latin typeface="Trebuchet MS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rebuchet MS"/>
              </a:rPr>
              <a:t>Последнее </a:t>
            </a:r>
            <a:r>
              <a:rPr lang="ru-RU" b="1" dirty="0">
                <a:solidFill>
                  <a:srgbClr val="000000"/>
                </a:solidFill>
                <a:latin typeface="Trebuchet MS"/>
              </a:rPr>
              <a:t>место службы</a:t>
            </a:r>
            <a:r>
              <a:rPr lang="ru-RU" dirty="0">
                <a:solidFill>
                  <a:srgbClr val="000000"/>
                </a:solidFill>
                <a:latin typeface="Trebuchet MS"/>
              </a:rPr>
              <a:t> 301 </a:t>
            </a:r>
            <a:r>
              <a:rPr lang="ru-RU" dirty="0" err="1">
                <a:solidFill>
                  <a:srgbClr val="000000"/>
                </a:solidFill>
                <a:latin typeface="Trebuchet MS"/>
              </a:rPr>
              <a:t>сп</a:t>
            </a:r>
            <a:r>
              <a:rPr lang="ru-RU" dirty="0">
                <a:solidFill>
                  <a:srgbClr val="000000"/>
                </a:solidFill>
                <a:latin typeface="Trebuchet MS"/>
              </a:rPr>
              <a:t> 48 </a:t>
            </a:r>
            <a:r>
              <a:rPr lang="ru-RU" dirty="0" err="1" smtClean="0">
                <a:solidFill>
                  <a:srgbClr val="000000"/>
                </a:solidFill>
                <a:latin typeface="Trebuchet MS"/>
              </a:rPr>
              <a:t>сд</a:t>
            </a:r>
            <a:endParaRPr lang="ru-RU" dirty="0" smtClean="0">
              <a:solidFill>
                <a:srgbClr val="000000"/>
              </a:solidFill>
              <a:latin typeface="Trebuchet MS"/>
            </a:endParaRPr>
          </a:p>
          <a:p>
            <a:r>
              <a:rPr lang="ru-RU" dirty="0">
                <a:solidFill>
                  <a:srgbClr val="000000"/>
                </a:solidFill>
                <a:latin typeface="Trebuchet MS"/>
              </a:rPr>
              <a:t>с</a:t>
            </a:r>
            <a:r>
              <a:rPr lang="ru-RU" dirty="0" smtClean="0">
                <a:solidFill>
                  <a:srgbClr val="000000"/>
                </a:solidFill>
                <a:latin typeface="Trebuchet MS"/>
              </a:rPr>
              <a:t>1.08.1942 года по 3.05.1945 </a:t>
            </a:r>
          </a:p>
          <a:p>
            <a:r>
              <a:rPr lang="ru-RU" dirty="0" smtClean="0">
                <a:solidFill>
                  <a:srgbClr val="000000"/>
                </a:solidFill>
                <a:latin typeface="Trebuchet MS"/>
              </a:rPr>
              <a:t>года был в плену</a:t>
            </a:r>
            <a:endParaRPr lang="ru-RU" dirty="0"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71" y="209972"/>
            <a:ext cx="13525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2" descr="http://podvignaroda.ru/img/awards/new/Medal_Za_Boevye_zaslug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93371"/>
            <a:ext cx="1227395" cy="214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3719066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777777"/>
              </a:solidFill>
              <a:latin typeface="Roboto Condensed"/>
            </a:endParaRPr>
          </a:p>
          <a:p>
            <a:endParaRPr lang="ru-RU" dirty="0">
              <a:solidFill>
                <a:srgbClr val="777777"/>
              </a:solidFill>
              <a:latin typeface="Roboto Condensed"/>
            </a:endParaRPr>
          </a:p>
          <a:p>
            <a:endParaRPr lang="ru-RU" dirty="0" smtClean="0">
              <a:solidFill>
                <a:srgbClr val="777777"/>
              </a:solidFill>
              <a:latin typeface="Roboto Condensed"/>
            </a:endParaRPr>
          </a:p>
          <a:p>
            <a:endParaRPr lang="ru-RU" dirty="0">
              <a:solidFill>
                <a:srgbClr val="777777"/>
              </a:solidFill>
              <a:latin typeface="Roboto Condensed"/>
            </a:endParaRPr>
          </a:p>
          <a:p>
            <a:r>
              <a:rPr lang="ru-RU" dirty="0" smtClean="0">
                <a:solidFill>
                  <a:srgbClr val="777777"/>
                </a:solidFill>
                <a:latin typeface="Roboto Condensed"/>
              </a:rPr>
              <a:t>Приказ подразделения о награждении медалью « За боевые заслуги»</a:t>
            </a:r>
            <a:endParaRPr lang="ru-RU" dirty="0">
              <a:solidFill>
                <a:srgbClr val="777777"/>
              </a:solidFill>
              <a:latin typeface="Roboto Condensed"/>
            </a:endParaRPr>
          </a:p>
          <a:p>
            <a:r>
              <a:rPr lang="ru-RU" dirty="0">
                <a:solidFill>
                  <a:srgbClr val="888888"/>
                </a:solidFill>
                <a:latin typeface="Roboto"/>
              </a:rPr>
              <a:t>№: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 59/н </a:t>
            </a:r>
            <a:r>
              <a:rPr lang="ru-RU" dirty="0">
                <a:solidFill>
                  <a:srgbClr val="888888"/>
                </a:solidFill>
                <a:latin typeface="Roboto"/>
              </a:rPr>
              <a:t>От: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 10.10.1945 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888888"/>
                </a:solidFill>
                <a:latin typeface="Roboto"/>
              </a:rPr>
              <a:t>Издан: 1324 </a:t>
            </a:r>
            <a:r>
              <a:rPr lang="ru-RU" dirty="0" err="1">
                <a:solidFill>
                  <a:srgbClr val="888888"/>
                </a:solidFill>
                <a:latin typeface="Roboto"/>
              </a:rPr>
              <a:t>сп</a:t>
            </a:r>
            <a:r>
              <a:rPr lang="ru-RU" dirty="0">
                <a:solidFill>
                  <a:srgbClr val="888888"/>
                </a:solidFill>
                <a:latin typeface="Roboto"/>
              </a:rPr>
              <a:t> 413 </a:t>
            </a:r>
            <a:r>
              <a:rPr lang="ru-RU" dirty="0" err="1">
                <a:solidFill>
                  <a:srgbClr val="888888"/>
                </a:solidFill>
                <a:latin typeface="Roboto"/>
              </a:rPr>
              <a:t>сд</a:t>
            </a:r>
            <a:r>
              <a:rPr lang="ru-RU" dirty="0">
                <a:solidFill>
                  <a:srgbClr val="888888"/>
                </a:solidFill>
                <a:latin typeface="Roboto"/>
              </a:rPr>
              <a:t> 65 А СГВ</a:t>
            </a:r>
            <a:r>
              <a:rPr lang="ru-RU" dirty="0">
                <a:solidFill>
                  <a:srgbClr val="333333"/>
                </a:solidFill>
                <a:latin typeface="Roboto"/>
              </a:rPr>
              <a:t> </a:t>
            </a:r>
            <a:endParaRPr lang="ru-RU" dirty="0"/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85" y="476672"/>
            <a:ext cx="777686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6671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Рисунок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2"/>
          <a:stretch/>
        </p:blipFill>
        <p:spPr bwMode="auto">
          <a:xfrm>
            <a:off x="899592" y="2852291"/>
            <a:ext cx="7826188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4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Автофигура 2" descr="https://obd-memorial.ru/html/images3?id=65496321&amp;id1=e30684e0435425787f42a2a18c9179cd&amp;path=Z/007/058-0018003-1476/000001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Рисунок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76672"/>
            <a:ext cx="828633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3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143</Words>
  <Application>Microsoft Office PowerPoint</Application>
  <PresentationFormat>Экран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User</cp:lastModifiedBy>
  <cp:revision>16</cp:revision>
  <cp:lastPrinted>2020-03-02T16:27:39Z</cp:lastPrinted>
  <dcterms:created xsi:type="dcterms:W3CDTF">2020-03-01T18:28:55Z</dcterms:created>
  <dcterms:modified xsi:type="dcterms:W3CDTF">2020-05-07T07:22:18Z</dcterms:modified>
</cp:coreProperties>
</file>