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Выделенные  </a:t>
            </a:r>
            <a:r>
              <a:rPr lang="ru-RU" dirty="0" smtClean="0"/>
              <a:t>средства: </a:t>
            </a:r>
          </a:p>
          <a:p>
            <a:pPr>
              <a:defRPr/>
            </a:pPr>
            <a:r>
              <a:rPr lang="ru-RU" dirty="0" smtClean="0"/>
              <a:t>                                   52 </a:t>
            </a:r>
            <a:r>
              <a:rPr lang="ru-RU" dirty="0"/>
              <a:t>940 800  рублей</a:t>
            </a:r>
          </a:p>
        </c:rich>
      </c:tx>
      <c:layout>
        <c:manualLayout>
          <c:xMode val="edge"/>
          <c:yMode val="edge"/>
          <c:x val="2.6550725683746123E-2"/>
          <c:y val="9.9833584489476997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Выделенные  средства:    52 940 800  рублей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из Федерального бюджета – 40 720 800 рублей</c:v>
                </c:pt>
                <c:pt idx="1">
                  <c:v>бюджета субъекта Российской Федерации – 11 621 200 рублей</c:v>
                </c:pt>
                <c:pt idx="2">
                  <c:v>местного бюджета 598 800 рублей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40720800</c:v>
                </c:pt>
                <c:pt idx="1">
                  <c:v>11621200</c:v>
                </c:pt>
                <c:pt idx="2">
                  <c:v>598800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9-4A85-A365-AE4C46EFB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27977990718618"/>
          <c:y val="9.5638215667269613E-2"/>
          <c:w val="0.37904658669892355"/>
          <c:h val="0.856094604505717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Выделенные  средства:    8 090 900 рублей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 из Федерального бюджета – 6 656 600рублей</c:v>
                </c:pt>
                <c:pt idx="1">
                  <c:v>бюджета субъекта Российской Федерации – 1 363 400 рублей</c:v>
                </c:pt>
                <c:pt idx="2">
                  <c:v>местного бюджета 70 900 рублей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6656.6</c:v>
                </c:pt>
                <c:pt idx="1">
                  <c:v>1363.4</c:v>
                </c:pt>
                <c:pt idx="2">
                  <c:v>70.900000000000006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9-442E-8F79-0341BB3B0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751646888102074"/>
          <c:y val="0.23808809736733047"/>
          <c:w val="0.38248353111897926"/>
          <c:h val="0.60113202608676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8459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6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5930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2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7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4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325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210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DABDD29-DCAC-4F21-8005-27FB060E2B80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C8224D2-519F-416F-A79A-4D525FED6E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9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base.garant.ru/7509364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0771" y="263236"/>
            <a:ext cx="7599229" cy="15868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общеобразовательное учреждение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Ленинская средняя общеобразовательная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Веселовского района Ростовской области</a:t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Ленинская СОШ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4728" y="1306942"/>
            <a:ext cx="9331470" cy="1366985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участии в 2022 году  в программе оснащения объектов капитального ремонта школ в рамках модернизации школьных систем образования Государственной программы «Развитие образования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30707"/>
          <a:stretch/>
        </p:blipFill>
        <p:spPr>
          <a:xfrm>
            <a:off x="1177636" y="2893767"/>
            <a:ext cx="6996658" cy="318837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88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7345" y="147955"/>
            <a:ext cx="921327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Денежные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для проведения капитального ремонта здания школы и здания для образования, воспитания и подготовки кадров МБОУ Ленинской СОШ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28235"/>
          <a:stretch/>
        </p:blipFill>
        <p:spPr>
          <a:xfrm>
            <a:off x="7268110" y="3886673"/>
            <a:ext cx="4647664" cy="250153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5072" r="15418" b="22766"/>
          <a:stretch/>
        </p:blipFill>
        <p:spPr>
          <a:xfrm>
            <a:off x="7268110" y="1514482"/>
            <a:ext cx="4647664" cy="212787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38492351"/>
              </p:ext>
            </p:extLst>
          </p:nvPr>
        </p:nvGraphicFramePr>
        <p:xfrm>
          <a:off x="914400" y="1540932"/>
          <a:ext cx="6206836" cy="5088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51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86" y="121920"/>
            <a:ext cx="7224713" cy="138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материально-технической базы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Ленинской СОШ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YS Tex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78614832"/>
              </p:ext>
            </p:extLst>
          </p:nvPr>
        </p:nvGraphicFramePr>
        <p:xfrm>
          <a:off x="797559" y="1647142"/>
          <a:ext cx="6831217" cy="521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учитель\Downloads\IMG_20220317_083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1" y="195181"/>
            <a:ext cx="2987038" cy="224027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59" y="2280427"/>
            <a:ext cx="2888195" cy="2166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864" y="4408638"/>
            <a:ext cx="2811781" cy="2108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17"/>
            <a:ext cx="1696663" cy="13710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6182" y="169953"/>
            <a:ext cx="5153891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дизайна зданий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5161" y="755974"/>
            <a:ext cx="6096000" cy="20697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разработке дизайна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зданий, классных комнат, пищеблока, спортивного зала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принимали участие: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Педагогический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Родительское сообщество </a:t>
            </a: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 обучающихся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99" y="0"/>
            <a:ext cx="4770119" cy="3577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1" y="2785320"/>
            <a:ext cx="5044159" cy="3783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58" y="2785320"/>
            <a:ext cx="5082402" cy="3811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5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Школа\Desktop\Attachments_a.kovalenko87@yandex.ru_2022-02-28_11-08-45\кабинет информат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39" y="755583"/>
            <a:ext cx="4487459" cy="27696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Школа\Desktop\Attachments_a.kovalenko87@yandex.ru_2022-02-28_11-08-45\технолог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2"/>
          <a:stretch/>
        </p:blipFill>
        <p:spPr bwMode="auto">
          <a:xfrm>
            <a:off x="1599334" y="824306"/>
            <a:ext cx="4641252" cy="270091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6825" y="106773"/>
            <a:ext cx="10163175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дизайн зоны рекреации и учебных кабинетов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Школа\Desktop\Attachments_a.kovalenko87@yandex.ru_2022-02-28_11-08-45\столов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39" y="3656961"/>
            <a:ext cx="4487459" cy="291733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9334" y="3155884"/>
            <a:ext cx="46412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технологии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334" y="6334111"/>
            <a:ext cx="46412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1639" y="6264199"/>
            <a:ext cx="448745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4605" y="3155884"/>
            <a:ext cx="455449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информатики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06" y="3711747"/>
            <a:ext cx="4661980" cy="2622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436" y="196395"/>
            <a:ext cx="883920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Предполагаемое оснащение столовой и учебных кабинетов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2109" y="882353"/>
            <a:ext cx="5597236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Постановлением Главного государственного санитарного врача РФ от 28 сентября 2020 г. № 28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которым, в частности, определены санитарно-эпидемиологические требования к образовательным организациям (СП 2.4.3648-20) 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-20200820-WA000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78" y="3478689"/>
            <a:ext cx="3084022" cy="312199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7" name="Изображения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7" y="3478689"/>
            <a:ext cx="3279371" cy="3226478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я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34" y="3788540"/>
            <a:ext cx="3909506" cy="267990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0"/>
          <a:stretch/>
        </p:blipFill>
        <p:spPr bwMode="auto">
          <a:xfrm>
            <a:off x="7916734" y="882353"/>
            <a:ext cx="3909506" cy="2829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1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46" y="5514109"/>
            <a:ext cx="785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277</TotalTime>
  <Words>155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Franklin Gothic Book</vt:lpstr>
      <vt:lpstr>Times New Roman</vt:lpstr>
      <vt:lpstr>YS Text</vt:lpstr>
      <vt:lpstr>Crop</vt:lpstr>
      <vt:lpstr>муниципальное бюджетное  общеобразовательное учреждение  Ленинская средняя общеобразовательная школа Веселовского района Ростовской области МБОУ Ленинская СОШ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общеобразовательное учреждение  Ленинская средняя общеобразовательная школа</dc:title>
  <dc:creator>Asus-PC</dc:creator>
  <cp:lastModifiedBy>Татьяна</cp:lastModifiedBy>
  <cp:revision>18</cp:revision>
  <dcterms:created xsi:type="dcterms:W3CDTF">2022-03-16T19:17:10Z</dcterms:created>
  <dcterms:modified xsi:type="dcterms:W3CDTF">2022-03-17T10:46:52Z</dcterms:modified>
</cp:coreProperties>
</file>